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51E4B28-6B6C-49F6-83E3-AF6E92C7A450}">
          <p14:sldIdLst>
            <p14:sldId id="256"/>
            <p14:sldId id="257"/>
            <p14:sldId id="258"/>
            <p14:sldId id="259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58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A2A7C-B4A1-459E-85C6-BF77AFA5467F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0289C6-B2D1-473B-8058-515A78E41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038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21C68-C4D6-4B40-85D2-19484D59FCA9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780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3DDEB-88E2-4702-96A3-DF2F7E548D11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91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FBAB2-AA5E-4E69-9532-5559EA0F12F0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22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14369-1CEF-48C1-B5F5-D651749703DC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61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00D1D-FEFA-4E23-9782-4B0395669756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463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43495-0ED2-404F-88F0-124C0ED19283}" type="datetime1">
              <a:rPr lang="en-US" smtClean="0"/>
              <a:t>12/23/2019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63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2A1FF-8C2D-49C1-9C90-7B6DA02EFAF6}" type="datetime1">
              <a:rPr lang="en-US" smtClean="0"/>
              <a:t>12/23/2019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22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5341F-3F26-4B8D-A39B-EE5BC3613739}" type="datetime1">
              <a:rPr lang="en-US" smtClean="0"/>
              <a:t>12/23/2019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11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630CE-0BD8-4932-B1F3-D75C71E1785F}" type="datetime1">
              <a:rPr lang="en-US" smtClean="0"/>
              <a:t>12/23/2019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69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FDFB96D-C9EF-4CE3-89FD-7C56EE4E86FD}" type="datetime1">
              <a:rPr lang="en-US" smtClean="0"/>
              <a:t>12/23/2019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89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FDDDF-A46D-40AC-BBE8-9D13703AA3B3}" type="datetime1">
              <a:rPr lang="en-US" smtClean="0"/>
              <a:t>12/23/2019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12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AB66AE4-81E4-49EA-ADB3-BD5916A442EE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E2B0203-888C-4B6F-BC52-FFD4E4D74EA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2523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0051" y="497941"/>
            <a:ext cx="10470278" cy="3177765"/>
          </a:xfrm>
        </p:spPr>
        <p:txBody>
          <a:bodyPr>
            <a:normAutofit/>
          </a:bodyPr>
          <a:lstStyle/>
          <a:p>
            <a:r>
              <a:rPr lang="en-US" dirty="0" smtClean="0"/>
              <a:t>Wisconsin </a:t>
            </a:r>
            <a:r>
              <a:rPr lang="en-US" dirty="0"/>
              <a:t>breast cancer </a:t>
            </a:r>
            <a:r>
              <a:rPr lang="en-US" dirty="0" smtClean="0"/>
              <a:t>tumor prediction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62534"/>
            <a:ext cx="10058400" cy="1638678"/>
          </a:xfrm>
        </p:spPr>
        <p:txBody>
          <a:bodyPr>
            <a:normAutofit/>
          </a:bodyPr>
          <a:lstStyle/>
          <a:p>
            <a:r>
              <a:rPr lang="en-US" sz="1600" dirty="0" smtClean="0"/>
              <a:t>Prof. </a:t>
            </a:r>
            <a:r>
              <a:rPr lang="en-US" sz="1600" dirty="0" err="1" smtClean="0"/>
              <a:t>sadeghi</a:t>
            </a:r>
            <a:endParaRPr lang="en-US" sz="1600" dirty="0" smtClean="0"/>
          </a:p>
          <a:p>
            <a:r>
              <a:rPr lang="en-US" sz="1600" dirty="0" smtClean="0"/>
              <a:t>	By M</a:t>
            </a:r>
            <a:r>
              <a:rPr lang="en-US" sz="1600" cap="none" dirty="0" smtClean="0"/>
              <a:t>ohammad</a:t>
            </a:r>
            <a:r>
              <a:rPr lang="en-US" sz="1600" dirty="0" smtClean="0"/>
              <a:t> D</a:t>
            </a:r>
            <a:r>
              <a:rPr lang="en-US" sz="1600" cap="none" dirty="0" smtClean="0"/>
              <a:t>ehghan-Rouzi(810197243)</a:t>
            </a:r>
          </a:p>
          <a:p>
            <a:r>
              <a:rPr lang="en-US" sz="2000" b="1" cap="none" dirty="0" smtClean="0">
                <a:solidFill>
                  <a:schemeClr val="accent4">
                    <a:lumMod val="50000"/>
                  </a:schemeClr>
                </a:solidFill>
              </a:rPr>
              <a:t>dehghanr.mohammad@gmail.com</a:t>
            </a:r>
          </a:p>
          <a:p>
            <a:r>
              <a:rPr lang="en-US" sz="2000" b="1" cap="none" dirty="0" smtClean="0">
                <a:solidFill>
                  <a:schemeClr val="accent4">
                    <a:lumMod val="50000"/>
                  </a:schemeClr>
                </a:solidFill>
              </a:rPr>
              <a:t>dehghanr.mohammad@ut.ac.ir</a:t>
            </a:r>
          </a:p>
          <a:p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 dirty="0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07788" y="6173788"/>
            <a:ext cx="531812" cy="53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752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01"/>
    </mc:Choice>
    <mc:Fallback>
      <p:transition spd="slow" advTm="46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3782538" cy="402336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>1. Random forest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2. Naïve Bayes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3. MLP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4. SVM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5. Logistic regression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6. K-Nearest neighbor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7. Linear </a:t>
            </a:r>
            <a:r>
              <a:rPr lang="en-US" sz="2800" dirty="0">
                <a:solidFill>
                  <a:schemeClr val="tx1"/>
                </a:solidFill>
              </a:rPr>
              <a:t>regression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07788" y="6173788"/>
            <a:ext cx="531812" cy="53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41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77"/>
    </mc:Choice>
    <mc:Fallback>
      <p:transition spd="slow" advTm="36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3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Random forest and </a:t>
            </a:r>
            <a:r>
              <a:rPr lang="en-US" dirty="0"/>
              <a:t>MLP </a:t>
            </a:r>
            <a:endParaRPr lang="en-US" dirty="0" smtClean="0"/>
          </a:p>
          <a:p>
            <a:r>
              <a:rPr lang="en-US" dirty="0" smtClean="0"/>
              <a:t>Accuracy: 0.965</a:t>
            </a:r>
            <a:endParaRPr lang="en-US" dirty="0"/>
          </a:p>
        </p:txBody>
      </p:sp>
      <p:pic>
        <p:nvPicPr>
          <p:cNvPr id="10" name="Content Placeholder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214" y="603390"/>
            <a:ext cx="6865786" cy="5149340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07788" y="6173788"/>
            <a:ext cx="531812" cy="53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782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31"/>
    </mc:Choice>
    <mc:Fallback>
      <p:transition spd="slow" advTm="459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 for MLP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4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5733"/>
            <a:ext cx="5656441" cy="424233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559" y="1845733"/>
            <a:ext cx="5656441" cy="4242331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5779363" y="3966898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07788" y="6173788"/>
            <a:ext cx="531812" cy="53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663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233"/>
    </mc:Choice>
    <mc:Fallback>
      <p:transition spd="slow" advTm="86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 Curve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5</a:t>
            </a:fld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5635948" y="3966898"/>
            <a:ext cx="923278" cy="14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75" y="1955535"/>
            <a:ext cx="5363633" cy="4022725"/>
          </a:xfr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566" y="1955535"/>
            <a:ext cx="5363634" cy="4022725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07788" y="6173788"/>
            <a:ext cx="531812" cy="53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427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36"/>
    </mc:Choice>
    <mc:Fallback>
      <p:transition spd="slow" advTm="24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University of Tehran, (dehghanr.mohammad@gmail.com)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B0203-888C-4B6F-BC52-FFD4E4D74EA6}" type="slidenum">
              <a:rPr lang="en-US" smtClean="0"/>
              <a:t>6</a:t>
            </a:fld>
            <a:endParaRPr lang="en-US"/>
          </a:p>
        </p:txBody>
      </p:sp>
      <p:pic>
        <p:nvPicPr>
          <p:cNvPr id="2050" name="Picture 2" descr="Image result for thanks for your atten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4993" y="785072"/>
            <a:ext cx="6934200" cy="5200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07788" y="6173788"/>
            <a:ext cx="531812" cy="53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4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3"/>
    </mc:Choice>
    <mc:Fallback>
      <p:transition spd="slow" advTm="3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1625</TotalTime>
  <Words>98</Words>
  <Application>Microsoft Office PowerPoint</Application>
  <PresentationFormat>Widescreen</PresentationFormat>
  <Paragraphs>31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Retrospect</vt:lpstr>
      <vt:lpstr>Wisconsin breast cancer tumor prediction</vt:lpstr>
      <vt:lpstr>Classifiers</vt:lpstr>
      <vt:lpstr>Results</vt:lpstr>
      <vt:lpstr>Confusion matrix for MLP</vt:lpstr>
      <vt:lpstr>ROC Curve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Breast cancer</dc:title>
  <dc:creator>Mohammad Dehghan Rouzi</dc:creator>
  <cp:lastModifiedBy>Mohammad Dehghan Rouzi</cp:lastModifiedBy>
  <cp:revision>97</cp:revision>
  <dcterms:created xsi:type="dcterms:W3CDTF">2019-11-15T16:27:04Z</dcterms:created>
  <dcterms:modified xsi:type="dcterms:W3CDTF">2019-12-23T20:16:29Z</dcterms:modified>
</cp:coreProperties>
</file>

<file path=docProps/thumbnail.jpeg>
</file>